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93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2026.02.10.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hivatkozás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D2C16-0EBF-4317-A505-C5B9051B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fejlesztők céljai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03F14E-82F6-4F16-B7D1-E66E07BC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248"/>
            <a:ext cx="10515600" cy="4004091"/>
          </a:xfrm>
        </p:spPr>
      </p:pic>
    </p:spTree>
    <p:extLst>
      <p:ext uri="{BB962C8B-B14F-4D97-AF65-F5344CB8AC3E}">
        <p14:creationId xmlns:p14="http://schemas.microsoft.com/office/powerpoint/2010/main" val="2940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B0C2A-5652-4FCD-B593-70503733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Kapcsolat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40E63AE-1107-4AF9-9427-79C6A322A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87"/>
            <a:ext cx="10515600" cy="4042966"/>
          </a:xfr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0D51CDBC-558E-4ECB-99E8-E49B4CF70331}"/>
              </a:ext>
            </a:extLst>
          </p:cNvPr>
          <p:cNvCxnSpPr/>
          <p:nvPr/>
        </p:nvCxnSpPr>
        <p:spPr>
          <a:xfrm>
            <a:off x="1186962" y="5099538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75B4A44-1B97-4576-92DE-46F669CBF52E}"/>
              </a:ext>
            </a:extLst>
          </p:cNvPr>
          <p:cNvSpPr txBox="1"/>
          <p:nvPr/>
        </p:nvSpPr>
        <p:spPr>
          <a:xfrm>
            <a:off x="838200" y="4487249"/>
            <a:ext cx="11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elküldése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17F59EE-D6C6-4810-BB7F-5DF0870ACF06}"/>
              </a:ext>
            </a:extLst>
          </p:cNvPr>
          <p:cNvCxnSpPr/>
          <p:nvPr/>
        </p:nvCxnSpPr>
        <p:spPr>
          <a:xfrm flipH="1">
            <a:off x="1943099" y="5196254"/>
            <a:ext cx="694592" cy="5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97F0A44-051A-4E72-BC58-0E830E25DD79}"/>
              </a:ext>
            </a:extLst>
          </p:cNvPr>
          <p:cNvSpPr txBox="1"/>
          <p:nvPr/>
        </p:nvSpPr>
        <p:spPr>
          <a:xfrm>
            <a:off x="2110153" y="4826922"/>
            <a:ext cx="18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törlése</a:t>
            </a:r>
          </a:p>
        </p:txBody>
      </p:sp>
    </p:spTree>
    <p:extLst>
      <p:ext uri="{BB962C8B-B14F-4D97-AF65-F5344CB8AC3E}">
        <p14:creationId xmlns:p14="http://schemas.microsoft.com/office/powerpoint/2010/main" val="408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B0A783-875B-48E6-AC8C-77E96D3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Lábléc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BB3075A-9DCD-4AF4-8249-FD4F3CA9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947"/>
            <a:ext cx="10515600" cy="1756694"/>
          </a:xfrm>
        </p:spPr>
      </p:pic>
      <p:sp>
        <p:nvSpPr>
          <p:cNvPr id="3" name="Bal oldali kapcsos zárójel 2">
            <a:extLst>
              <a:ext uri="{FF2B5EF4-FFF2-40B4-BE49-F238E27FC236}">
                <a16:creationId xmlns:a16="http://schemas.microsoft.com/office/drawing/2014/main" id="{9FC75125-8892-4C8D-8351-9B3FC7C789E4}"/>
              </a:ext>
            </a:extLst>
          </p:cNvPr>
          <p:cNvSpPr/>
          <p:nvPr/>
        </p:nvSpPr>
        <p:spPr>
          <a:xfrm>
            <a:off x="2697481" y="3509554"/>
            <a:ext cx="45719" cy="461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12610C6-B475-4E00-ABD1-7F7B9B54D6CA}"/>
              </a:ext>
            </a:extLst>
          </p:cNvPr>
          <p:cNvSpPr txBox="1"/>
          <p:nvPr/>
        </p:nvSpPr>
        <p:spPr>
          <a:xfrm>
            <a:off x="1326969" y="3555665"/>
            <a:ext cx="15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Menüpontok</a:t>
            </a:r>
          </a:p>
        </p:txBody>
      </p:sp>
    </p:spTree>
    <p:extLst>
      <p:ext uri="{BB962C8B-B14F-4D97-AF65-F5344CB8AC3E}">
        <p14:creationId xmlns:p14="http://schemas.microsoft.com/office/powerpoint/2010/main" val="2871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E4D61-E9AE-49D5-B9D0-AF8EE1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Fiók szerkesztése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33D9CC-8B6C-4EE4-AD00-29CEF3AC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0350"/>
            <a:ext cx="10515600" cy="2221887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7FD777EC-EF93-47C1-BADE-17DE3E9244C6}"/>
              </a:ext>
            </a:extLst>
          </p:cNvPr>
          <p:cNvCxnSpPr/>
          <p:nvPr/>
        </p:nvCxnSpPr>
        <p:spPr>
          <a:xfrm flipV="1">
            <a:off x="838200" y="5046785"/>
            <a:ext cx="32238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D92A126-1463-4B41-A716-C52D9C46426C}"/>
              </a:ext>
            </a:extLst>
          </p:cNvPr>
          <p:cNvSpPr txBox="1"/>
          <p:nvPr/>
        </p:nvSpPr>
        <p:spPr>
          <a:xfrm>
            <a:off x="96715" y="5503985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Változtatások mentése gomb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D3D4A15-3E76-4383-8B5A-61A64799FB04}"/>
              </a:ext>
            </a:extLst>
          </p:cNvPr>
          <p:cNvCxnSpPr/>
          <p:nvPr/>
        </p:nvCxnSpPr>
        <p:spPr>
          <a:xfrm flipH="1" flipV="1">
            <a:off x="2136531" y="5046785"/>
            <a:ext cx="395654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79F83C-76E0-4012-B7DC-7783CD642061}"/>
              </a:ext>
            </a:extLst>
          </p:cNvPr>
          <p:cNvSpPr txBox="1"/>
          <p:nvPr/>
        </p:nvSpPr>
        <p:spPr>
          <a:xfrm>
            <a:off x="2461846" y="5235330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gomb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D9C372A-1BD2-4A84-B8C7-F0633943297F}"/>
              </a:ext>
            </a:extLst>
          </p:cNvPr>
          <p:cNvCxnSpPr>
            <a:cxnSpLocks/>
          </p:cNvCxnSpPr>
          <p:nvPr/>
        </p:nvCxnSpPr>
        <p:spPr>
          <a:xfrm flipH="1">
            <a:off x="1271954" y="3588544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363995A-C682-44FD-A2E4-BFD0332A6204}"/>
              </a:ext>
            </a:extLst>
          </p:cNvPr>
          <p:cNvSpPr txBox="1"/>
          <p:nvPr/>
        </p:nvSpPr>
        <p:spPr>
          <a:xfrm>
            <a:off x="2129939" y="3403878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neve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9336AFA-0176-4983-9C2C-C17675EB7DFA}"/>
              </a:ext>
            </a:extLst>
          </p:cNvPr>
          <p:cNvSpPr txBox="1"/>
          <p:nvPr/>
        </p:nvSpPr>
        <p:spPr>
          <a:xfrm>
            <a:off x="2532185" y="3883741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email címe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7D8AF48-F07F-426F-A0BE-2C72CCFC956C}"/>
              </a:ext>
            </a:extLst>
          </p:cNvPr>
          <p:cNvSpPr txBox="1"/>
          <p:nvPr/>
        </p:nvSpPr>
        <p:spPr>
          <a:xfrm>
            <a:off x="2461846" y="4358026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telefonszáma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1A1A932-78F6-48CD-8D6E-DB36E15104B2}"/>
              </a:ext>
            </a:extLst>
          </p:cNvPr>
          <p:cNvCxnSpPr>
            <a:cxnSpLocks/>
          </p:cNvCxnSpPr>
          <p:nvPr/>
        </p:nvCxnSpPr>
        <p:spPr>
          <a:xfrm flipH="1">
            <a:off x="1759196" y="4072620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58C2D9BF-3CE3-4016-BA56-E51182015321}"/>
              </a:ext>
            </a:extLst>
          </p:cNvPr>
          <p:cNvCxnSpPr>
            <a:cxnSpLocks/>
          </p:cNvCxnSpPr>
          <p:nvPr/>
        </p:nvCxnSpPr>
        <p:spPr>
          <a:xfrm flipH="1">
            <a:off x="1667608" y="4576713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9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77A81E-2DA7-4146-8607-B8A03FF0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Foglalás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99095C2-24AC-4914-9409-21FFE7D6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1" y="233160"/>
            <a:ext cx="2391109" cy="145752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98D6CC8-D3DD-41ED-829A-50D91D58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1877460"/>
            <a:ext cx="9677401" cy="4501117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3FEA0084-E5F7-4569-8A04-9BFFB0B56FC9}"/>
              </a:ext>
            </a:extLst>
          </p:cNvPr>
          <p:cNvCxnSpPr>
            <a:cxnSpLocks/>
          </p:cNvCxnSpPr>
          <p:nvPr/>
        </p:nvCxnSpPr>
        <p:spPr>
          <a:xfrm flipV="1">
            <a:off x="628649" y="1690688"/>
            <a:ext cx="20955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405ECE-1DA2-4586-9F3C-A5F3D1145AAF}"/>
              </a:ext>
            </a:extLst>
          </p:cNvPr>
          <p:cNvSpPr txBox="1"/>
          <p:nvPr/>
        </p:nvSpPr>
        <p:spPr>
          <a:xfrm>
            <a:off x="-3509" y="2312988"/>
            <a:ext cx="125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Foglalás indítása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0881046D-334E-451D-BEEA-CD729CBA32A3}"/>
              </a:ext>
            </a:extLst>
          </p:cNvPr>
          <p:cNvCxnSpPr>
            <a:cxnSpLocks/>
          </p:cNvCxnSpPr>
          <p:nvPr/>
        </p:nvCxnSpPr>
        <p:spPr>
          <a:xfrm>
            <a:off x="5895975" y="60579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F89932-FCC6-4E94-A81B-8A67158C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844F53-9C50-49C8-9B1F-67CA3BE7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491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C1F5C83-D83A-4655-8D8E-9C3FA2A7F396}"/>
              </a:ext>
            </a:extLst>
          </p:cNvPr>
          <p:cNvSpPr txBox="1"/>
          <p:nvPr/>
        </p:nvSpPr>
        <p:spPr>
          <a:xfrm>
            <a:off x="6096000" y="2040392"/>
            <a:ext cx="46590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A weboldal bemutatása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Főoldal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sldjump"/>
              </a:rPr>
              <a:t>Regisztráció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sldjump"/>
              </a:rPr>
              <a:t>Bejelentkezés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action="ppaction://hlinksldjump"/>
              </a:rPr>
              <a:t>A fejlesztők céljai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Kapcsolat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action="ppaction://hlinksldjump"/>
              </a:rPr>
              <a:t>Lábléc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action="ppaction://hlinksldjump"/>
              </a:rPr>
              <a:t>Fiók szerkesztése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D477BE-AD14-40F3-A5BE-E4EF282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79" y="3299617"/>
            <a:ext cx="5676902" cy="3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</a:t>
            </a:r>
            <a:r>
              <a:rPr lang="hu-HU" dirty="0"/>
              <a:t>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r>
              <a:rPr lang="hu-HU" dirty="0"/>
              <a:t>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454</Words>
  <Application>Microsoft Office PowerPoint</Application>
  <PresentationFormat>Szélesvásznú</PresentationFormat>
  <Paragraphs>121</Paragraphs>
  <Slides>17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  <vt:lpstr>A fejlesztők céljai</vt:lpstr>
      <vt:lpstr>Kapcsolat</vt:lpstr>
      <vt:lpstr>Lábléc</vt:lpstr>
      <vt:lpstr>Fiók szerkesztése</vt:lpstr>
      <vt:lpstr>Foglalás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62</cp:revision>
  <dcterms:created xsi:type="dcterms:W3CDTF">2026-01-21T10:12:04Z</dcterms:created>
  <dcterms:modified xsi:type="dcterms:W3CDTF">2026-02-10T09:46:52Z</dcterms:modified>
</cp:coreProperties>
</file>